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2EE45-9475-DE07-BD9A-30E18379C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89F2A-699C-B014-6130-4F61D60A6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1CDDE-2963-7313-3595-F91C714D7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DD835-7C10-7220-1608-9FC8E88D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E2386-7C6F-EA3C-A9BE-BC974D31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F27E4-A773-3E63-9F1A-BA6D5782F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46988-5F6A-3689-7512-6B1A3AA85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9142B-5DF6-27FC-36AF-BFEAB40A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C9EFE-97E9-EF71-501E-D408853E1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57360-F35E-A985-9CBE-A9C631C46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24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639CC-98B1-D143-5883-9D9A556892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5B0C1-A429-E21E-8389-1CC131B3A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432A1-626B-8BA4-90FB-3DC41756C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6A383-A34F-660C-2393-8929FC02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64E23-3A25-F853-38D9-44F69C5B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8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52F4A-B53D-B5CA-A6B1-EFD718778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60271-7C1A-0716-5625-910CCF214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F851A-111A-B3F8-F8C3-155FC3ED9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B5CBD-5EA8-6565-5B40-5AA86697E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7124-6954-148C-7951-7773E250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14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EDA9-D47E-2E2F-34EE-3D3A3386C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569BA-7B5A-3702-0F9B-16FC90AEA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18705-AF26-8786-80D9-F5720514A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3D026-4941-D6D5-D7DB-C4360E35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3130C-BE5A-4EDC-786B-236F9B25F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3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172FF-FF03-A2DA-0E50-CF8B57B1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1965C-4389-2F43-7D6C-C611E5072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81D22-60AB-37F7-3A22-A5CC6A37C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DFD6F-3F52-25F9-7FF4-F6AED33C6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8E2B3-E3A7-A594-6376-3AB36C2C4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47C92-0E18-7BEC-1CB9-437DACD3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1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2A053-8979-3F61-BC88-03CDCA4E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C99DA-B40D-963B-4AF7-975B44173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BC64D-F74F-57B7-4EA8-099197B32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0D395-C387-63C2-39E7-A3A716088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E99DE9-8D1F-9E51-2DF8-E42982FC6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CCDD22-9279-98E0-A02D-2C2C15D3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0A8716-AA9A-BC5A-618F-8D9FE7372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D979C6-B7C6-4943-8D75-4B245133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21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B9D87-C451-792A-7233-EA9B0F781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012DDB-625B-C56D-8431-D799E53C7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51B54C-FE52-FD33-5EA4-811FCB6C1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94FFF-686A-1695-CD67-C91E7051B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8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7E3BF-AF4E-42C3-F068-787A4E59F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7C3F42-1BC9-7CD6-619E-26A1D0766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3CD49-6043-5D50-86D9-44C4F2A7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17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8825-D64D-3F91-40CA-2D8CE9F8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D8E94-138D-47DF-268A-577F9BB9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B85BF-6788-08A6-2E0F-36EBCBE15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B05B1-55D9-1D57-0B2B-C70489B5E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6412B-E992-82DC-4408-9F3815D5D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99DB2-9313-59DB-B3DC-FF26DC249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1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EE2CE-4E2D-191B-1EEE-CDAF2362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4904EE-4E2A-F80D-0700-90D36506A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F7CBF0-FA55-99E4-2FDB-DF5AF0588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676B7-426F-046B-49F2-6502DF31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F0A47-A373-A5D3-A6B8-2D76B001F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EEAD8-414B-EEE5-1549-1EF7B5DB8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32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35A667-B304-BDBF-9A2A-0A119B09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60D10-59E3-49CB-1167-30C80B78C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74648-ACFB-923F-ABFD-95F20099E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7F7C9-A717-4BE7-A45C-AF1648C359D0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41CA4-E639-62F7-71D7-E90BFA412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0D311-F832-0A8E-0BD8-D85E6CACF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7FFDE7-109F-404F-AD9E-DC2EFD45F9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96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8FE410-11F7-08FD-E8B2-3946F7CB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1" y="590062"/>
            <a:ext cx="8289546" cy="335280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125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Show me Your glory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6402A-3E0D-BD56-E579-1A0EE4B94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044" y="4698614"/>
            <a:ext cx="5088650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80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Exodus 33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392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D86BF8-C5E9-F261-247E-2FD51E0A7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774A67C-B973-A5E6-5DCB-1F5D9778C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C5ED0-0CA4-5A50-815F-4C066BAF7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87" y="151926"/>
            <a:ext cx="10430073" cy="19449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88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Show me Your glory</a:t>
            </a:r>
            <a:b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Exodus 33 v 18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070C1-AF84-CAD6-662C-516D1C63B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4897" y="2535056"/>
            <a:ext cx="8479203" cy="4052780"/>
          </a:xfrm>
        </p:spPr>
        <p:txBody>
          <a:bodyPr vert="horz" lIns="91440" tIns="45720" rIns="91440" bIns="45720" rtlCol="0">
            <a:normAutofit/>
          </a:bodyPr>
          <a:lstStyle/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daring request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A9CD910D-D2B7-2F59-0A9B-B623ED6F7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0F9EC1B9-A146-1736-A5AB-BAEE61478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E7CC955C-4E7A-CFED-88F8-C020A4BB8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A96D3E-795E-FFC6-770A-880A4EBB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89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F5F6BE-D572-E4B0-3335-D9DA13CFE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1C981E-0893-6895-1D5F-48B0573F3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5AD2FE-5776-ACFE-1166-77804FD38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87" y="151926"/>
            <a:ext cx="10430073" cy="19449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88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Show me Your glory</a:t>
            </a:r>
            <a:b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Exodus 33 v 18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CBD9D-5611-008B-F64B-B3437C320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4897" y="2535056"/>
            <a:ext cx="8479203" cy="4052780"/>
          </a:xfrm>
        </p:spPr>
        <p:txBody>
          <a:bodyPr vert="horz" lIns="91440" tIns="45720" rIns="91440" bIns="45720" rtlCol="0">
            <a:normAutofit/>
          </a:bodyPr>
          <a:lstStyle/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daring request</a:t>
            </a:r>
          </a:p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divine response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A1620FF8-DD40-3E07-9A3A-62FC4714F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F8BD4860-D4A1-7335-11A4-7C12C45B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80E1008F-F9CF-48BF-1DFF-448CCAA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1CE970-4062-0B55-ACAC-8AB483480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03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2CE702-ACBD-0EB7-CBCB-DE83798C9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73623E-1813-E1E2-6515-F8820BEFF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2E4AF-D1D8-1EE1-F929-68DEFD8C4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87" y="151926"/>
            <a:ext cx="10430073" cy="19449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88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Show me Your glory</a:t>
            </a:r>
            <a:b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Exodus 33 v 18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61A12-0952-0973-977D-688BCE079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4897" y="2535056"/>
            <a:ext cx="8479203" cy="4052780"/>
          </a:xfrm>
        </p:spPr>
        <p:txBody>
          <a:bodyPr vert="horz" lIns="91440" tIns="45720" rIns="91440" bIns="45720" rtlCol="0">
            <a:normAutofit/>
          </a:bodyPr>
          <a:lstStyle/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daring request</a:t>
            </a:r>
          </a:p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divine response</a:t>
            </a:r>
          </a:p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Divine restrictions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308B33A3-2110-3193-6722-AF526A15B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9ADF2D30-5FAB-83A5-7B43-45FF3177A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C0C624F4-BA1A-995C-5320-22DD1196E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8AD137-25E4-06D5-FE54-2B0AB9347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828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39117D-71A1-F39F-5B60-3FA8D44FA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62DF88-43AE-D3E7-517C-5894A6F6F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2271D-C796-C513-3543-E12CB89C7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87" y="151926"/>
            <a:ext cx="10430073" cy="19449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88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Show me Your glory</a:t>
            </a:r>
            <a:b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6600" kern="1200" dirty="0">
                <a:solidFill>
                  <a:srgbClr val="FFFFFF"/>
                </a:solidFill>
                <a:latin typeface="Source Sans Pro SemiBold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Exodus 33 v 18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5B857-40F9-EFAC-BDE6-EE9B43359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4897" y="2535056"/>
            <a:ext cx="8479203" cy="405278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daring request</a:t>
            </a:r>
          </a:p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divine response</a:t>
            </a:r>
          </a:p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kern="12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Divine restrictions</a:t>
            </a:r>
          </a:p>
          <a:p>
            <a:pPr marL="1143000" indent="-11430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FFFFF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 detailed revelation</a:t>
            </a:r>
            <a:endParaRPr lang="en-US" sz="2800" kern="1200" dirty="0">
              <a:solidFill>
                <a:srgbClr val="FFFFFF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4B3CA450-9790-E18B-B005-AB4F1CC81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66943031-21F8-9739-F5D3-705DBDFBF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0CC8F121-DAAD-1E40-686B-D98B0C469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1E6BAB9-4ECA-58B4-715B-81A57E4BD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17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70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Source Sans Pro SemiBold</vt:lpstr>
      <vt:lpstr>Wingdings</vt:lpstr>
      <vt:lpstr>Office Theme</vt:lpstr>
      <vt:lpstr>Show me Your glory</vt:lpstr>
      <vt:lpstr>Show me Your glory Exodus 33 v 18</vt:lpstr>
      <vt:lpstr>Show me Your glory Exodus 33 v 18</vt:lpstr>
      <vt:lpstr>Show me Your glory Exodus 33 v 18</vt:lpstr>
      <vt:lpstr>Show me Your glory Exodus 33 v 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</dc:creator>
  <cp:lastModifiedBy>ES</cp:lastModifiedBy>
  <cp:revision>2</cp:revision>
  <dcterms:created xsi:type="dcterms:W3CDTF">2026-04-12T15:16:43Z</dcterms:created>
  <dcterms:modified xsi:type="dcterms:W3CDTF">2026-04-12T15:26:15Z</dcterms:modified>
</cp:coreProperties>
</file>