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Roca Two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4581940"/>
            <a:ext cx="3519264" cy="5705060"/>
          </a:xfrm>
          <a:custGeom>
            <a:avLst/>
            <a:gdLst/>
            <a:ahLst/>
            <a:cxnLst/>
            <a:rect l="l" t="t" r="r" b="b"/>
            <a:pathLst>
              <a:path w="3519264" h="5705060">
                <a:moveTo>
                  <a:pt x="3519264" y="0"/>
                </a:moveTo>
                <a:lnTo>
                  <a:pt x="0" y="0"/>
                </a:lnTo>
                <a:lnTo>
                  <a:pt x="0" y="5705060"/>
                </a:lnTo>
                <a:lnTo>
                  <a:pt x="3519264" y="5705060"/>
                </a:lnTo>
                <a:lnTo>
                  <a:pt x="351926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21424" r="-15844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2140990" y="1816274"/>
            <a:ext cx="15334874" cy="5488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25"/>
              </a:lnSpc>
              <a:spcBef>
                <a:spcPct val="0"/>
              </a:spcBef>
            </a:pPr>
            <a:r>
              <a:rPr lang="en-US" sz="15303" spc="-994" dirty="0">
                <a:solidFill>
                  <a:srgbClr val="301D05"/>
                </a:solidFill>
                <a:latin typeface="Roca Two"/>
                <a:ea typeface="Roca Two"/>
                <a:cs typeface="Roca Two"/>
                <a:sym typeface="Roca Two"/>
              </a:rPr>
              <a:t>1) Power after failure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4581940"/>
            <a:ext cx="3519264" cy="5705060"/>
          </a:xfrm>
          <a:custGeom>
            <a:avLst/>
            <a:gdLst/>
            <a:ahLst/>
            <a:cxnLst/>
            <a:rect l="l" t="t" r="r" b="b"/>
            <a:pathLst>
              <a:path w="3519264" h="5705060">
                <a:moveTo>
                  <a:pt x="3519264" y="0"/>
                </a:moveTo>
                <a:lnTo>
                  <a:pt x="0" y="0"/>
                </a:lnTo>
                <a:lnTo>
                  <a:pt x="0" y="5705060"/>
                </a:lnTo>
                <a:lnTo>
                  <a:pt x="3519264" y="5705060"/>
                </a:lnTo>
                <a:lnTo>
                  <a:pt x="351926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21424" r="-15844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2140990" y="1816274"/>
            <a:ext cx="15334874" cy="2744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25"/>
              </a:lnSpc>
              <a:spcBef>
                <a:spcPct val="0"/>
              </a:spcBef>
            </a:pPr>
            <a:r>
              <a:rPr lang="en-US" sz="15303" spc="-994" dirty="0">
                <a:solidFill>
                  <a:srgbClr val="301D05"/>
                </a:solidFill>
                <a:latin typeface="Roca Two"/>
                <a:ea typeface="Roca Two"/>
                <a:cs typeface="Roca Two"/>
                <a:sym typeface="Roca Two"/>
              </a:rPr>
              <a:t>2) Love after failure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4581940"/>
            <a:ext cx="3519264" cy="5705060"/>
          </a:xfrm>
          <a:custGeom>
            <a:avLst/>
            <a:gdLst/>
            <a:ahLst/>
            <a:cxnLst/>
            <a:rect l="l" t="t" r="r" b="b"/>
            <a:pathLst>
              <a:path w="3519264" h="5705060">
                <a:moveTo>
                  <a:pt x="3519264" y="0"/>
                </a:moveTo>
                <a:lnTo>
                  <a:pt x="0" y="0"/>
                </a:lnTo>
                <a:lnTo>
                  <a:pt x="0" y="5705060"/>
                </a:lnTo>
                <a:lnTo>
                  <a:pt x="3519264" y="5705060"/>
                </a:lnTo>
                <a:lnTo>
                  <a:pt x="351926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21424" r="-15844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2140990" y="1816274"/>
            <a:ext cx="15334874" cy="5488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25"/>
              </a:lnSpc>
              <a:spcBef>
                <a:spcPct val="0"/>
              </a:spcBef>
            </a:pPr>
            <a:r>
              <a:rPr lang="en-US" sz="15303" spc="-994" dirty="0">
                <a:solidFill>
                  <a:srgbClr val="301D05"/>
                </a:solidFill>
                <a:latin typeface="Roca Two"/>
                <a:ea typeface="Roca Two"/>
                <a:cs typeface="Roca Two"/>
                <a:sym typeface="Roca Two"/>
              </a:rPr>
              <a:t>3) Service after failure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4581940"/>
            <a:ext cx="3519264" cy="5705060"/>
          </a:xfrm>
          <a:custGeom>
            <a:avLst/>
            <a:gdLst/>
            <a:ahLst/>
            <a:cxnLst/>
            <a:rect l="l" t="t" r="r" b="b"/>
            <a:pathLst>
              <a:path w="3519264" h="5705060">
                <a:moveTo>
                  <a:pt x="3519264" y="0"/>
                </a:moveTo>
                <a:lnTo>
                  <a:pt x="0" y="0"/>
                </a:lnTo>
                <a:lnTo>
                  <a:pt x="0" y="5705060"/>
                </a:lnTo>
                <a:lnTo>
                  <a:pt x="3519264" y="5705060"/>
                </a:lnTo>
                <a:lnTo>
                  <a:pt x="351926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121424" r="-15844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2140990" y="1816274"/>
            <a:ext cx="15334874" cy="5488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425"/>
              </a:lnSpc>
              <a:spcBef>
                <a:spcPct val="0"/>
              </a:spcBef>
            </a:pPr>
            <a:r>
              <a:rPr lang="en-US" sz="15303" spc="-994" dirty="0">
                <a:solidFill>
                  <a:srgbClr val="301D05"/>
                </a:solidFill>
                <a:latin typeface="Roca Two"/>
                <a:ea typeface="Roca Two"/>
                <a:cs typeface="Roca Two"/>
                <a:sym typeface="Roca Two"/>
              </a:rPr>
              <a:t>4) Victory  after failure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</Words>
  <Application>Microsoft Office PowerPoint</Application>
  <PresentationFormat>Custom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Arial</vt:lpstr>
      <vt:lpstr>Roca Two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morning sermon powerpoint 12th April</dc:title>
  <cp:lastModifiedBy>James Matthews</cp:lastModifiedBy>
  <cp:revision>2</cp:revision>
  <dcterms:created xsi:type="dcterms:W3CDTF">2006-08-16T00:00:00Z</dcterms:created>
  <dcterms:modified xsi:type="dcterms:W3CDTF">2026-04-08T14:16:47Z</dcterms:modified>
  <dc:identifier>DAHGQn2zob0</dc:identifier>
</cp:coreProperties>
</file>