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8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A790-CB46-FFFB-3087-E9D9F57E1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40C19-72F7-E905-4F16-10B830116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0D19-8137-4999-6A5D-E6C820940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CD08D-19D0-9841-CBA1-711112A3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3D055-EDF9-D9CE-C747-442E459A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8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6FBD-8A8D-A111-30F3-D52EB56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2DFAF-3537-CA2E-9C98-BF16CDE54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CB6D-8A47-B47F-FBE3-1B543CA4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78E2C-1CEF-2DE1-28EC-CCA32277B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A510F-E9A3-56FE-44DB-7ED37334E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8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1819D-848A-B0D2-8CE0-B067A27DB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93316-43C1-9BF9-9710-CFCF0D374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8B97-4360-85C7-7857-5BE491B1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A9181-964D-F360-FECA-EFD43175B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3AAD9-6DA7-D296-2ED6-9129C9B9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54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4EF2-4D21-9D53-6712-0E2D2324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ACAE-D576-7DEC-50D3-B206DFF2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3E5E8-0942-4832-94A4-8B6D4A6B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8478-85ED-416D-1B47-C9130558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05B26-5684-A302-9EBB-87F1F711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2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BFA6-DE1D-2C6B-B73A-08CC8EAE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A570-6199-A820-C08F-6928488C0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3C7F5-0DA0-AE7D-980E-8892CA05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6295-BE17-ACDB-5905-861213BC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370BA-4704-D40E-9E86-8301B5E7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55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3EF7-4E4D-AD3B-A649-7D391CF6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E3FE-A3A6-C782-E96E-0B8F9121D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0D2CD-C52F-AD6B-ABE5-7B7833176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2181F-D833-C30B-326D-20F75AE9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23710-9460-27A9-2156-13185F46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7029D-D45C-D212-C92F-4088A01F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37DC-F865-686E-B0DD-39582E5C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21BD1-3D11-DD8F-9A35-69634119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978EE-845F-D8DA-66AA-14E45956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7ABC8-FE83-4EE9-3595-9F59FADB9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EAAC9-5AEE-E3A0-FA36-6B5509ACD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D046A-11D2-7A6C-F2B7-394074ED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E8138-C978-265A-A3A5-65EDD335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63BCC-2B2E-5AAD-C4B7-D98B36B0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52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31AF-66AB-F1F3-CCBC-C2207A52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5811CB-CF7A-635F-81FF-06DAFEC1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4778D-2499-184F-1992-58C54509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FA692-BABA-9C2A-0036-0ED8EC77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3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62CB9-4252-5F3F-FCCC-C7D0499F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E38DEF-57A7-03D9-E0C4-AEC6F09E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DAD2-374D-F87A-5B43-2FA08B92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D3BF-9BC4-E648-8665-E8CCCFAAE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03C44-E4A5-CF09-7AE1-256A5AF6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98C1C-86D0-A18F-F679-1D078226D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F6A74-2197-CF96-E4C6-9A6107E5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1CEE1-2C44-DC8E-03FF-FCFD55E72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E6532-7AA5-071C-EC7C-0EB65047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9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A6CC-2995-7860-5B3A-FA5835D8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DD97-4AC3-528B-5905-627301FF1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8FFE6-A035-73D1-4FBC-09639D9D0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9ACC-0910-7134-513E-5CC4B89E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662BD-5311-E58F-D7BB-5B039703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7DD4F-5CD6-7B75-21BC-04FAD58E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58164-E730-E3B6-4715-CD531D98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5BDB0-632C-426C-3F4A-B7CFB8419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3065-2111-9CBB-D971-C634D66B3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777F6-0A5A-47E9-A0EB-4BAEBDF8335F}" type="datetimeFigureOut">
              <a:rPr lang="en-GB" smtClean="0"/>
              <a:t>20/03/2026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53F8D-042E-462F-1DBD-BAC274546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752B2-7F84-0ED8-4260-7953F9751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0181D4-C28F-4360-9F46-519273627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54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6DA7D-6BA1-CE00-1DFC-7596390C9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775" y="127837"/>
            <a:ext cx="7226747" cy="4153593"/>
          </a:xfrm>
        </p:spPr>
        <p:txBody>
          <a:bodyPr anchor="b">
            <a:noAutofit/>
          </a:bodyPr>
          <a:lstStyle/>
          <a:p>
            <a:pPr algn="l"/>
            <a:r>
              <a:rPr lang="en-GB" sz="11200" dirty="0"/>
              <a:t>Genesis 31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05CED-C6C5-563B-8AC5-6CE08B4F0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r="8655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E8F6FA-8C45-ACE2-1230-CFA642777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5" b="178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D1002-D8BE-0E06-89AC-753C774B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83494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1) Deliverance as promised</a:t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8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D00AC-8528-8996-549F-79957D8D2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r="285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7E30B-FC38-EA1F-9681-16ED8611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50" y="1925885"/>
            <a:ext cx="4775075" cy="393198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/>
              <a:t>2) Deliverance from darkness</a:t>
            </a:r>
            <a:br>
              <a:rPr lang="en-US" sz="5200" dirty="0"/>
            </a:b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210565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29463-CCCB-24EF-09FB-6999855C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700" dirty="0"/>
              <a:t>3)</a:t>
            </a:r>
            <a:r>
              <a:rPr lang="en-GB" sz="6700" i="1" dirty="0"/>
              <a:t> Deliverance recognised</a:t>
            </a:r>
            <a:br>
              <a:rPr lang="en-GB" dirty="0"/>
            </a:br>
            <a:endParaRPr lang="en-US" sz="4800" dirty="0"/>
          </a:p>
        </p:txBody>
      </p:sp>
      <p:sp>
        <p:nvSpPr>
          <p:cNvPr id="21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B237B-4EAC-0CCD-67BD-BB9AB5CED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r="8255"/>
          <a:stretch>
            <a:fillRect/>
          </a:stretch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Genesis 31</vt:lpstr>
      <vt:lpstr>1) Deliverance as promised </vt:lpstr>
      <vt:lpstr>2) Deliverance from darkness </vt:lpstr>
      <vt:lpstr>3) Deliverance recognised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Matthews</dc:creator>
  <cp:lastModifiedBy>James Matthews</cp:lastModifiedBy>
  <cp:revision>1</cp:revision>
  <dcterms:created xsi:type="dcterms:W3CDTF">2026-03-20T11:19:32Z</dcterms:created>
  <dcterms:modified xsi:type="dcterms:W3CDTF">2026-03-20T11:34:50Z</dcterms:modified>
</cp:coreProperties>
</file>