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/>
    <p:restoredTop sz="94635"/>
  </p:normalViewPr>
  <p:slideViewPr>
    <p:cSldViewPr snapToGrid="0">
      <p:cViewPr varScale="1">
        <p:scale>
          <a:sx n="105" d="100"/>
          <a:sy n="105" d="100"/>
        </p:scale>
        <p:origin x="5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7F45A-A46A-48E4-6AF7-BE51797367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Genesis 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66A063-5AA0-6E27-0783-AFF599730F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 new hope</a:t>
            </a:r>
          </a:p>
        </p:txBody>
      </p:sp>
    </p:spTree>
    <p:extLst>
      <p:ext uri="{BB962C8B-B14F-4D97-AF65-F5344CB8AC3E}">
        <p14:creationId xmlns:p14="http://schemas.microsoft.com/office/powerpoint/2010/main" val="1748930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A7933-CB33-4704-336E-24F5E2045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6FBAA-DB53-59A8-4B72-CEC4EF5AD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Happy New year!</a:t>
            </a:r>
          </a:p>
        </p:txBody>
      </p:sp>
    </p:spTree>
    <p:extLst>
      <p:ext uri="{BB962C8B-B14F-4D97-AF65-F5344CB8AC3E}">
        <p14:creationId xmlns:p14="http://schemas.microsoft.com/office/powerpoint/2010/main" val="30803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0DC18-61ED-4F63-D098-37FD2BD11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Three lessons for 2026 from Genesis 21: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1EC65-E68D-7803-A87C-9F60DB20F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41356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6000" dirty="0"/>
              <a:t>Trust God’s promises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6000" dirty="0"/>
              <a:t>Don’t do it your way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6000" dirty="0"/>
              <a:t>God is still good</a:t>
            </a:r>
          </a:p>
        </p:txBody>
      </p:sp>
    </p:spTree>
    <p:extLst>
      <p:ext uri="{BB962C8B-B14F-4D97-AF65-F5344CB8AC3E}">
        <p14:creationId xmlns:p14="http://schemas.microsoft.com/office/powerpoint/2010/main" val="228987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32034</TotalTime>
  <Words>30</Words>
  <Application>Microsoft Macintosh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Gallery</vt:lpstr>
      <vt:lpstr>Genesis 21</vt:lpstr>
      <vt:lpstr>Introduction</vt:lpstr>
      <vt:lpstr>Three lessons for 2026 from Genesis 21: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 Beattie</dc:creator>
  <cp:lastModifiedBy>Adam Beattie</cp:lastModifiedBy>
  <cp:revision>12</cp:revision>
  <cp:lastPrinted>2025-10-11T22:40:43Z</cp:lastPrinted>
  <dcterms:created xsi:type="dcterms:W3CDTF">2025-09-12T14:51:51Z</dcterms:created>
  <dcterms:modified xsi:type="dcterms:W3CDTF">2026-01-02T15:10:28Z</dcterms:modified>
</cp:coreProperties>
</file>