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F5F0C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87CED4">
              <a:alpha val="2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254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5DC123">
              <a:alpha val="19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3632E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3632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105381"/>
              <a:satOff val="14341"/>
              <a:lumOff val="10801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105381"/>
              <a:satOff val="14341"/>
              <a:lumOff val="10801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45761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77C83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77C83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bg>
      <p:bgPr>
        <a:solidFill>
          <a:schemeClr val="accent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/>
          <p:nvPr>
            <p:ph type="body" sz="quarter" idx="21"/>
          </p:nvPr>
        </p:nvSpPr>
        <p:spPr>
          <a:xfrm>
            <a:off x="1270000" y="6362700"/>
            <a:ext cx="10464800" cy="5334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b="1" sz="2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/>
          <p:nvPr>
            <p:ph type="body" sz="quarter" idx="22"/>
          </p:nvPr>
        </p:nvSpPr>
        <p:spPr>
          <a:xfrm>
            <a:off x="1270000" y="4254500"/>
            <a:ext cx="10464800" cy="7112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2400"/>
              </a:spcBef>
              <a:buSzTx/>
              <a:buNone/>
              <a:defRPr sz="4000"/>
            </a:lvl1pPr>
          </a:lstStyle>
          <a:p>
            <a:pPr/>
            <a:r>
              <a:t>“Type a quote here.”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21"/>
          </p:nvPr>
        </p:nvSpPr>
        <p:spPr>
          <a:xfrm>
            <a:off x="-812800" y="0"/>
            <a:ext cx="146304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21"/>
          </p:nvPr>
        </p:nvSpPr>
        <p:spPr>
          <a:xfrm>
            <a:off x="1600200" y="330200"/>
            <a:ext cx="9779001" cy="65193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91500"/>
            <a:ext cx="10464800" cy="12192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21"/>
          </p:nvPr>
        </p:nvSpPr>
        <p:spPr>
          <a:xfrm>
            <a:off x="6642100" y="762000"/>
            <a:ext cx="5494867" cy="8242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762000"/>
            <a:ext cx="5334000" cy="40005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5003800"/>
            <a:ext cx="5334000" cy="4000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21"/>
          </p:nvPr>
        </p:nvSpPr>
        <p:spPr>
          <a:xfrm>
            <a:off x="6718300" y="1054100"/>
            <a:ext cx="5334000" cy="8001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81000" indent="-381000">
              <a:spcBef>
                <a:spcPts val="3800"/>
              </a:spcBef>
              <a:defRPr sz="2800"/>
            </a:lvl1pPr>
            <a:lvl2pPr marL="762000" indent="-381000">
              <a:spcBef>
                <a:spcPts val="3800"/>
              </a:spcBef>
              <a:defRPr sz="2800"/>
            </a:lvl2pPr>
            <a:lvl3pPr marL="1143000" indent="-381000">
              <a:spcBef>
                <a:spcPts val="3800"/>
              </a:spcBef>
              <a:defRPr sz="2800"/>
            </a:lvl3pPr>
            <a:lvl4pPr marL="1524000" indent="-381000">
              <a:spcBef>
                <a:spcPts val="3800"/>
              </a:spcBef>
              <a:defRPr sz="2800"/>
            </a:lvl4pPr>
            <a:lvl5pPr marL="1905000" indent="-381000">
              <a:spcBef>
                <a:spcPts val="38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21"/>
          </p:nvPr>
        </p:nvSpPr>
        <p:spPr>
          <a:xfrm>
            <a:off x="6464300" y="5067300"/>
            <a:ext cx="5943600" cy="3962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22"/>
          </p:nvPr>
        </p:nvSpPr>
        <p:spPr>
          <a:xfrm>
            <a:off x="6464300" y="762000"/>
            <a:ext cx="5848350" cy="3898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23"/>
          </p:nvPr>
        </p:nvSpPr>
        <p:spPr>
          <a:xfrm>
            <a:off x="723900" y="723900"/>
            <a:ext cx="5638801" cy="845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572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9144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13716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18288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22860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27432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32004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36576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41148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tif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hristmas gifts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Christmas gifts</a:t>
            </a:r>
          </a:p>
        </p:txBody>
      </p:sp>
      <p:sp>
        <p:nvSpPr>
          <p:cNvPr id="120" name="Matthew 2:1-12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pPr/>
            <a:r>
              <a:t>Matthew 2:1-12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chemeClr val="accent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We three kings…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We three kings…</a:t>
            </a:r>
          </a:p>
        </p:txBody>
      </p:sp>
      <p:pic>
        <p:nvPicPr>
          <p:cNvPr id="123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440445" y="2577851"/>
            <a:ext cx="8123910" cy="574089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chemeClr val="accent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A story of two kings…"/>
          <p:cNvSpPr txBox="1"/>
          <p:nvPr>
            <p:ph type="title"/>
          </p:nvPr>
        </p:nvSpPr>
        <p:spPr>
          <a:xfrm>
            <a:off x="952500" y="3816350"/>
            <a:ext cx="11099800" cy="2120900"/>
          </a:xfrm>
          <a:prstGeom prst="rect">
            <a:avLst/>
          </a:prstGeom>
        </p:spPr>
        <p:txBody>
          <a:bodyPr/>
          <a:lstStyle/>
          <a:p>
            <a:pPr/>
            <a:r>
              <a:t>A story of two kings…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chemeClr val="accent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A story of two responses to King Jesu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pPr/>
            <a:r>
              <a:t>A story of two responses to King Jesus</a:t>
            </a:r>
          </a:p>
        </p:txBody>
      </p:sp>
      <p:sp>
        <p:nvSpPr>
          <p:cNvPr id="128" name="Wise men - Worship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721894" indent="-721894">
              <a:defRPr sz="6000"/>
            </a:pPr>
            <a:r>
              <a:t>Wise men - Worship</a:t>
            </a:r>
          </a:p>
          <a:p>
            <a:pPr marL="721894" indent="-721894">
              <a:defRPr sz="6000"/>
            </a:pPr>
            <a:r>
              <a:t>Herod - Murder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chemeClr val="accent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hree special gifts"/>
          <p:cNvSpPr txBox="1"/>
          <p:nvPr>
            <p:ph type="title"/>
          </p:nvPr>
        </p:nvSpPr>
        <p:spPr>
          <a:xfrm>
            <a:off x="952500" y="3816350"/>
            <a:ext cx="11099800" cy="2120900"/>
          </a:xfrm>
          <a:prstGeom prst="rect">
            <a:avLst/>
          </a:prstGeom>
        </p:spPr>
        <p:txBody>
          <a:bodyPr/>
          <a:lstStyle/>
          <a:p>
            <a:pPr/>
            <a:r>
              <a:t>Three special gifts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chemeClr val="accent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Are you more like King Herod or the Wise men?"/>
          <p:cNvSpPr txBox="1"/>
          <p:nvPr>
            <p:ph type="title"/>
          </p:nvPr>
        </p:nvSpPr>
        <p:spPr>
          <a:xfrm>
            <a:off x="952500" y="3816350"/>
            <a:ext cx="11099800" cy="2120900"/>
          </a:xfrm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pPr/>
            <a:r>
              <a:t>Are you more like King Herod or the Wise men?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Gradient">
  <a:themeElements>
    <a:clrScheme name="Gradient">
      <a:dk1>
        <a:srgbClr val="FF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189B1A"/>
      </a:accent2>
      <a:accent3>
        <a:srgbClr val="008C91"/>
      </a:accent3>
      <a:accent4>
        <a:srgbClr val="5747C1"/>
      </a:accent4>
      <a:accent5>
        <a:srgbClr val="971817"/>
      </a:accent5>
      <a:accent6>
        <a:srgbClr val="BC8027"/>
      </a:accent6>
      <a:hlink>
        <a:srgbClr val="0000FF"/>
      </a:hlink>
      <a:folHlink>
        <a:srgbClr val="FF00FF"/>
      </a:folHlink>
    </a:clrScheme>
    <a:fontScheme name="Gradient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Gradien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chemeClr val="accent1"/>
            </a:gs>
            <a:gs pos="100000">
              <a:schemeClr val="accent1">
                <a:hueOff val="321132"/>
                <a:satOff val="-12043"/>
                <a:lumOff val="-7113"/>
              </a:schemeClr>
            </a:gs>
          </a:gsLst>
          <a:lin ang="5400000" scaled="0"/>
        </a:gradFill>
        <a:ln w="12700" cap="flat">
          <a:noFill/>
          <a:miter lim="400000"/>
        </a:ln>
        <a:effectLst>
          <a:outerShdw sx="100000" sy="100000" kx="0" ky="0" algn="b" rotWithShape="0" blurRad="76200" dist="0" dir="18900000">
            <a:srgbClr val="000000">
              <a:alpha val="8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25400" dist="23998" dir="2700000">
                <a:srgbClr val="000000">
                  <a:alpha val="31034"/>
                </a:srgbClr>
              </a:outerShdw>
            </a:effectLst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Gradient">
  <a:themeElements>
    <a:clrScheme name="Gradient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189B1A"/>
      </a:accent2>
      <a:accent3>
        <a:srgbClr val="008C91"/>
      </a:accent3>
      <a:accent4>
        <a:srgbClr val="5747C1"/>
      </a:accent4>
      <a:accent5>
        <a:srgbClr val="971817"/>
      </a:accent5>
      <a:accent6>
        <a:srgbClr val="BC8027"/>
      </a:accent6>
      <a:hlink>
        <a:srgbClr val="0000FF"/>
      </a:hlink>
      <a:folHlink>
        <a:srgbClr val="FF00FF"/>
      </a:folHlink>
    </a:clrScheme>
    <a:fontScheme name="Gradient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Gradien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chemeClr val="accent1"/>
            </a:gs>
            <a:gs pos="100000">
              <a:schemeClr val="accent1">
                <a:hueOff val="321132"/>
                <a:satOff val="-12043"/>
                <a:lumOff val="-7113"/>
              </a:schemeClr>
            </a:gs>
          </a:gsLst>
          <a:lin ang="5400000" scaled="0"/>
        </a:gradFill>
        <a:ln w="12700" cap="flat">
          <a:noFill/>
          <a:miter lim="400000"/>
        </a:ln>
        <a:effectLst>
          <a:outerShdw sx="100000" sy="100000" kx="0" ky="0" algn="b" rotWithShape="0" blurRad="76200" dist="0" dir="18900000">
            <a:srgbClr val="000000">
              <a:alpha val="8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25400" dist="23998" dir="2700000">
                <a:srgbClr val="000000">
                  <a:alpha val="31034"/>
                </a:srgbClr>
              </a:outerShdw>
            </a:effectLst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