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5"/>
  </p:normalViewPr>
  <p:slideViewPr>
    <p:cSldViewPr snapToGrid="0">
      <p:cViewPr varScale="1">
        <p:scale>
          <a:sx n="88" d="100"/>
          <a:sy n="88" d="100"/>
        </p:scale>
        <p:origin x="17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E9BEA-FC6B-0D87-5EB2-9BC2C331D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049" y="802298"/>
            <a:ext cx="9908804" cy="2541431"/>
          </a:xfrm>
        </p:spPr>
        <p:txBody>
          <a:bodyPr/>
          <a:lstStyle/>
          <a:p>
            <a:r>
              <a:rPr lang="en-GB" dirty="0"/>
              <a:t>Hope for the hopeless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406FCF-F707-FB2E-B843-73FA0907EE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Isaiah 11:1-10</a:t>
            </a:r>
          </a:p>
        </p:txBody>
      </p:sp>
    </p:spTree>
    <p:extLst>
      <p:ext uri="{BB962C8B-B14F-4D97-AF65-F5344CB8AC3E}">
        <p14:creationId xmlns:p14="http://schemas.microsoft.com/office/powerpoint/2010/main" val="158889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tree stump with a plant growing out of it&#10;&#10;AI-generated content may be incorrect.">
            <a:extLst>
              <a:ext uri="{FF2B5EF4-FFF2-40B4-BE49-F238E27FC236}">
                <a16:creationId xmlns:a16="http://schemas.microsoft.com/office/drawing/2014/main" id="{7B83E574-950A-3A55-4EDE-F65966033E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093" b="9091"/>
          <a:stretch>
            <a:fillRect/>
          </a:stretch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2AF0D79-4A1A-4F27-B9F0-CF252C4AC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8" y="636753"/>
            <a:ext cx="8299435" cy="5572810"/>
          </a:xfrm>
          <a:prstGeom prst="rect">
            <a:avLst/>
          </a:prstGeom>
          <a:solidFill>
            <a:srgbClr val="000001">
              <a:alpha val="7490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104E88-4002-F24C-AA6D-BEA81575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4017" y="804520"/>
            <a:ext cx="6815731" cy="1049235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E"/>
                </a:solidFill>
              </a:rPr>
              <a:t>Isaiah 11:1-10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83266B-97F8-4AB9-818F-3A70E8D85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6385" y="1847088"/>
            <a:ext cx="6813363" cy="0"/>
          </a:xfrm>
          <a:prstGeom prst="line">
            <a:avLst/>
          </a:prstGeom>
          <a:ln w="31750">
            <a:solidFill>
              <a:srgbClr val="D98E1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ECF69-F3B7-E83F-6E8A-00F2FC048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2015733"/>
            <a:ext cx="7947914" cy="4021267"/>
          </a:xfrm>
        </p:spPr>
        <p:txBody>
          <a:bodyPr>
            <a:noAutofit/>
          </a:bodyPr>
          <a:lstStyle/>
          <a:p>
            <a:pPr marL="0" indent="0">
              <a:buClr>
                <a:srgbClr val="D98E15"/>
              </a:buClr>
              <a:buNone/>
            </a:pPr>
            <a:r>
              <a:rPr lang="en-GB" sz="3600" dirty="0">
                <a:solidFill>
                  <a:srgbClr val="FFFFFE"/>
                </a:solidFill>
              </a:rPr>
              <a:t>Things are not like they used to be….?</a:t>
            </a:r>
          </a:p>
          <a:p>
            <a:pPr marL="742950" indent="-742950">
              <a:buClr>
                <a:srgbClr val="D98E15"/>
              </a:buClr>
              <a:buFont typeface="+mj-lt"/>
              <a:buAutoNum type="arabicPeriod"/>
            </a:pPr>
            <a:r>
              <a:rPr lang="en-GB" sz="3600" dirty="0">
                <a:solidFill>
                  <a:srgbClr val="FFFFFE"/>
                </a:solidFill>
              </a:rPr>
              <a:t>The hope of wisdom</a:t>
            </a:r>
          </a:p>
          <a:p>
            <a:pPr marL="742950" indent="-742950">
              <a:buClr>
                <a:srgbClr val="D98E15"/>
              </a:buClr>
              <a:buFont typeface="+mj-lt"/>
              <a:buAutoNum type="arabicPeriod"/>
            </a:pPr>
            <a:r>
              <a:rPr lang="en-GB" sz="3600" dirty="0">
                <a:solidFill>
                  <a:srgbClr val="FFFFFE"/>
                </a:solidFill>
              </a:rPr>
              <a:t>The hope of Justice</a:t>
            </a:r>
          </a:p>
          <a:p>
            <a:pPr marL="742950" indent="-742950">
              <a:buClr>
                <a:srgbClr val="D98E15"/>
              </a:buClr>
              <a:buFont typeface="+mj-lt"/>
              <a:buAutoNum type="arabicPeriod"/>
            </a:pPr>
            <a:r>
              <a:rPr lang="en-GB" sz="3600" dirty="0">
                <a:solidFill>
                  <a:srgbClr val="FFFFFE"/>
                </a:solidFill>
              </a:rPr>
              <a:t>The hope of Peace</a:t>
            </a:r>
          </a:p>
          <a:p>
            <a:pPr marL="0" indent="0">
              <a:buClr>
                <a:srgbClr val="D98E15"/>
              </a:buClr>
              <a:buNone/>
            </a:pPr>
            <a:r>
              <a:rPr lang="en-GB" sz="3600" dirty="0">
                <a:solidFill>
                  <a:srgbClr val="FFFFFE"/>
                </a:solidFill>
              </a:rPr>
              <a:t>So what? – Jesus Christ brings real hope</a:t>
            </a:r>
          </a:p>
        </p:txBody>
      </p:sp>
    </p:spTree>
    <p:extLst>
      <p:ext uri="{BB962C8B-B14F-4D97-AF65-F5344CB8AC3E}">
        <p14:creationId xmlns:p14="http://schemas.microsoft.com/office/powerpoint/2010/main" val="9843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753</TotalTime>
  <Words>38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Gallery</vt:lpstr>
      <vt:lpstr>Hope for the hopeless</vt:lpstr>
      <vt:lpstr>Isaiah 11:1-10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 Beattie</dc:creator>
  <cp:lastModifiedBy>Adam Beattie</cp:lastModifiedBy>
  <cp:revision>2</cp:revision>
  <dcterms:created xsi:type="dcterms:W3CDTF">2025-12-06T20:51:15Z</dcterms:created>
  <dcterms:modified xsi:type="dcterms:W3CDTF">2025-12-07T09:24:38Z</dcterms:modified>
</cp:coreProperties>
</file>